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61" r:id="rId3"/>
    <p:sldId id="262" r:id="rId4"/>
    <p:sldId id="263" r:id="rId5"/>
    <p:sldId id="264" r:id="rId6"/>
    <p:sldId id="266" r:id="rId7"/>
    <p:sldId id="267" r:id="rId8"/>
    <p:sldId id="265" r:id="rId9"/>
    <p:sldId id="268" r:id="rId10"/>
    <p:sldId id="269" r:id="rId11"/>
    <p:sldId id="260" r:id="rId12"/>
    <p:sldId id="270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22EBF-A753-42A2-8DA0-4AED4A734CAE}" type="datetimeFigureOut">
              <a:rPr lang="en-US" smtClean="0"/>
              <a:pPr/>
              <a:t>10/2/2011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825FD3-F4AB-4A17-BB5C-AFAD0ABA5AA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25FD3-F4AB-4A17-BB5C-AFAD0ABA5AA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7E3FF-DD29-49BC-BE0E-CA741CED5A4A}" type="datetimeFigureOut">
              <a:rPr lang="en-US" smtClean="0"/>
              <a:pPr/>
              <a:t>10/2/2011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28CBF-E881-4D92-8E73-CA474CACCCF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7E3FF-DD29-49BC-BE0E-CA741CED5A4A}" type="datetimeFigureOut">
              <a:rPr lang="en-US" smtClean="0"/>
              <a:pPr/>
              <a:t>10/2/2011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28CBF-E881-4D92-8E73-CA474CACCC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7E3FF-DD29-49BC-BE0E-CA741CED5A4A}" type="datetimeFigureOut">
              <a:rPr lang="en-US" smtClean="0"/>
              <a:pPr/>
              <a:t>10/2/2011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28CBF-E881-4D92-8E73-CA474CACCC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7E3FF-DD29-49BC-BE0E-CA741CED5A4A}" type="datetimeFigureOut">
              <a:rPr lang="en-US" smtClean="0"/>
              <a:pPr/>
              <a:t>10/2/2011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28CBF-E881-4D92-8E73-CA474CACCC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7E3FF-DD29-49BC-BE0E-CA741CED5A4A}" type="datetimeFigureOut">
              <a:rPr lang="en-US" smtClean="0"/>
              <a:pPr/>
              <a:t>10/2/2011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4E28CBF-E881-4D92-8E73-CA474CACCC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7E3FF-DD29-49BC-BE0E-CA741CED5A4A}" type="datetimeFigureOut">
              <a:rPr lang="en-US" smtClean="0"/>
              <a:pPr/>
              <a:t>10/2/2011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28CBF-E881-4D92-8E73-CA474CACCC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7E3FF-DD29-49BC-BE0E-CA741CED5A4A}" type="datetimeFigureOut">
              <a:rPr lang="en-US" smtClean="0"/>
              <a:pPr/>
              <a:t>10/2/2011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28CBF-E881-4D92-8E73-CA474CACCC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7E3FF-DD29-49BC-BE0E-CA741CED5A4A}" type="datetimeFigureOut">
              <a:rPr lang="en-US" smtClean="0"/>
              <a:pPr/>
              <a:t>10/2/2011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28CBF-E881-4D92-8E73-CA474CACCC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7E3FF-DD29-49BC-BE0E-CA741CED5A4A}" type="datetimeFigureOut">
              <a:rPr lang="en-US" smtClean="0"/>
              <a:pPr/>
              <a:t>10/2/2011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28CBF-E881-4D92-8E73-CA474CACCC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7E3FF-DD29-49BC-BE0E-CA741CED5A4A}" type="datetimeFigureOut">
              <a:rPr lang="en-US" smtClean="0"/>
              <a:pPr/>
              <a:t>10/2/2011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28CBF-E881-4D92-8E73-CA474CACCC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7E3FF-DD29-49BC-BE0E-CA741CED5A4A}" type="datetimeFigureOut">
              <a:rPr lang="en-US" smtClean="0"/>
              <a:pPr/>
              <a:t>10/2/2011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28CBF-E881-4D92-8E73-CA474CACCC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4F7E3FF-DD29-49BC-BE0E-CA741CED5A4A}" type="datetimeFigureOut">
              <a:rPr lang="en-US" smtClean="0"/>
              <a:pPr/>
              <a:t>10/2/2011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4E28CBF-E881-4D92-8E73-CA474CACCCF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2030" y="228600"/>
            <a:ext cx="8229600" cy="1295400"/>
          </a:xfrm>
        </p:spPr>
        <p:txBody>
          <a:bodyPr/>
          <a:lstStyle/>
          <a:p>
            <a:r>
              <a:rPr lang="en-US" dirty="0" smtClean="0"/>
              <a:t>Hello!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286000"/>
            <a:ext cx="7848600" cy="2667000"/>
          </a:xfrm>
        </p:spPr>
        <p:txBody>
          <a:bodyPr/>
          <a:lstStyle/>
          <a:p>
            <a:r>
              <a:rPr lang="en-US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I am Andre Giroux</a:t>
            </a:r>
          </a:p>
          <a:p>
            <a:endParaRPr lang="en-US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en-US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I work at Lawrence General Hospital.  Enough about work! Here are some fun pictures I have taken on my travels!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Ceasar’s</a:t>
            </a:r>
            <a:r>
              <a:rPr lang="en-US" smtClean="0"/>
              <a:t> </a:t>
            </a:r>
            <a:r>
              <a:rPr lang="en-US" smtClean="0"/>
              <a:t>Palace</a:t>
            </a:r>
            <a:r>
              <a:rPr lang="en-US" dirty="0" smtClean="0"/>
              <a:t>, Las Vegas</a:t>
            </a:r>
            <a:endParaRPr lang="en-US" dirty="0"/>
          </a:p>
        </p:txBody>
      </p:sp>
      <p:pic>
        <p:nvPicPr>
          <p:cNvPr id="4" name="Picture 4" descr="K:\my stuff\Vegas\Caesa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600200"/>
            <a:ext cx="7772399" cy="5268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4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Paris, Las Vegas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K:\my stuff\Vegas\Paris L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33500"/>
            <a:ext cx="9144000" cy="552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Las Vegas</a:t>
            </a:r>
            <a:endParaRPr lang="en-US" dirty="0"/>
          </a:p>
        </p:txBody>
      </p:sp>
      <p:pic>
        <p:nvPicPr>
          <p:cNvPr id="4" name="Content Placeholder 3" descr="K:\my stuff\Vegas\Downtown Las Vega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600200"/>
            <a:ext cx="5486399" cy="5029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77000" y="2971800"/>
            <a:ext cx="21771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hope you have </a:t>
            </a:r>
          </a:p>
          <a:p>
            <a:r>
              <a:rPr lang="en-US" dirty="0" smtClean="0"/>
              <a:t>enjoyed these trips</a:t>
            </a:r>
          </a:p>
          <a:p>
            <a:r>
              <a:rPr lang="en-US" dirty="0" smtClean="0"/>
              <a:t>As much as I have!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</p:spPr>
        <p:txBody>
          <a:bodyPr/>
          <a:lstStyle/>
          <a:p>
            <a:r>
              <a:rPr lang="en-US" dirty="0" smtClean="0"/>
              <a:t>Mt </a:t>
            </a:r>
            <a:r>
              <a:rPr lang="en-US" dirty="0" err="1" smtClean="0"/>
              <a:t>Tremblant</a:t>
            </a:r>
            <a:r>
              <a:rPr lang="en-US" dirty="0" smtClean="0"/>
              <a:t> Canada</a:t>
            </a:r>
            <a:endParaRPr lang="en-US" dirty="0"/>
          </a:p>
        </p:txBody>
      </p:sp>
      <p:pic>
        <p:nvPicPr>
          <p:cNvPr id="4" name="Picture 2" descr="K:\my stuff\mt tremblant 2008\100_00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</p:spPr>
        <p:txBody>
          <a:bodyPr/>
          <a:lstStyle/>
          <a:p>
            <a:r>
              <a:rPr lang="en-US" dirty="0" smtClean="0"/>
              <a:t>Mt </a:t>
            </a:r>
            <a:r>
              <a:rPr lang="en-US" dirty="0" err="1" smtClean="0"/>
              <a:t>Tremblant</a:t>
            </a:r>
            <a:r>
              <a:rPr lang="en-US" dirty="0" smtClean="0"/>
              <a:t> Canada</a:t>
            </a:r>
            <a:endParaRPr lang="en-US" dirty="0"/>
          </a:p>
        </p:txBody>
      </p:sp>
      <p:pic>
        <p:nvPicPr>
          <p:cNvPr id="4" name="Picture 2" descr="K:\my stuff\mt tremblant 2008\100_00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</p:spPr>
      </p:pic>
      <p:pic>
        <p:nvPicPr>
          <p:cNvPr id="5" name="Picture 3" descr="K:\my stuff\mt tremblant 2008\100_00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524000"/>
            <a:ext cx="5851526" cy="4389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</p:spPr>
        <p:txBody>
          <a:bodyPr/>
          <a:lstStyle/>
          <a:p>
            <a:r>
              <a:rPr lang="en-US" dirty="0" smtClean="0"/>
              <a:t>Mt </a:t>
            </a:r>
            <a:r>
              <a:rPr lang="en-US" dirty="0" err="1" smtClean="0"/>
              <a:t>Tremblant</a:t>
            </a:r>
            <a:r>
              <a:rPr lang="en-US" dirty="0" smtClean="0"/>
              <a:t> Canada</a:t>
            </a:r>
            <a:endParaRPr lang="en-US" dirty="0"/>
          </a:p>
        </p:txBody>
      </p:sp>
      <p:pic>
        <p:nvPicPr>
          <p:cNvPr id="4" name="Picture 2" descr="K:\my stuff\mt tremblant 2008\100_00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</p:spPr>
      </p:pic>
      <p:pic>
        <p:nvPicPr>
          <p:cNvPr id="5" name="Picture 3" descr="K:\my stuff\mt tremblant 2008\100_00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524000"/>
            <a:ext cx="5851526" cy="4389438"/>
          </a:xfrm>
          <a:prstGeom prst="rect">
            <a:avLst/>
          </a:prstGeom>
          <a:noFill/>
        </p:spPr>
      </p:pic>
      <p:pic>
        <p:nvPicPr>
          <p:cNvPr id="6" name="Picture 4" descr="K:\my stuff\mt tremblant 2008\100_00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6999" y="2209800"/>
            <a:ext cx="5891735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Baltimore Harbor</a:t>
            </a:r>
            <a:endParaRPr lang="en-US" dirty="0"/>
          </a:p>
        </p:txBody>
      </p:sp>
      <p:pic>
        <p:nvPicPr>
          <p:cNvPr id="4" name="Picture 5" descr="K:\my stuff\balt\100_01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9144000" cy="556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Baltimore Harbor</a:t>
            </a:r>
            <a:endParaRPr lang="en-US" dirty="0"/>
          </a:p>
        </p:txBody>
      </p:sp>
      <p:pic>
        <p:nvPicPr>
          <p:cNvPr id="4" name="Picture 5" descr="K:\my stuff\balt\100_01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9144000" cy="5562600"/>
          </a:xfrm>
          <a:prstGeom prst="rect">
            <a:avLst/>
          </a:prstGeom>
          <a:noFill/>
        </p:spPr>
      </p:pic>
      <p:pic>
        <p:nvPicPr>
          <p:cNvPr id="5" name="Picture 6" descr="K:\my stuff\balt\100_01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95400"/>
            <a:ext cx="9144000" cy="556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 Sox at Camden Yards</a:t>
            </a:r>
            <a:endParaRPr lang="en-US" dirty="0"/>
          </a:p>
        </p:txBody>
      </p:sp>
      <p:pic>
        <p:nvPicPr>
          <p:cNvPr id="4" name="Picture 2" descr="K:\my stuff\balt\100_01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920" y="1759902"/>
            <a:ext cx="5852160" cy="4389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 Sox at Camden Yards</a:t>
            </a:r>
            <a:endParaRPr lang="en-US" dirty="0"/>
          </a:p>
        </p:txBody>
      </p:sp>
      <p:pic>
        <p:nvPicPr>
          <p:cNvPr id="6" name="Picture 3" descr="K:\my stuff\balt\100_01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 Sox at Camden Yards</a:t>
            </a:r>
            <a:endParaRPr lang="en-US" dirty="0"/>
          </a:p>
        </p:txBody>
      </p:sp>
      <p:pic>
        <p:nvPicPr>
          <p:cNvPr id="6" name="Picture 3" descr="K:\my stuff\balt\100_01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</p:spPr>
      </p:pic>
      <p:pic>
        <p:nvPicPr>
          <p:cNvPr id="4" name="Picture 4" descr="K:\my stuff\balt\100_01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676401"/>
            <a:ext cx="7086600" cy="495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51</TotalTime>
  <Words>82</Words>
  <Application>Microsoft Office PowerPoint</Application>
  <PresentationFormat>On-screen Show (4:3)</PresentationFormat>
  <Paragraphs>19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Apex</vt:lpstr>
      <vt:lpstr>Hello!</vt:lpstr>
      <vt:lpstr>Mt Tremblant Canada</vt:lpstr>
      <vt:lpstr>Mt Tremblant Canada</vt:lpstr>
      <vt:lpstr>Mt Tremblant Canada</vt:lpstr>
      <vt:lpstr>Baltimore Harbor</vt:lpstr>
      <vt:lpstr>Baltimore Harbor</vt:lpstr>
      <vt:lpstr>Red Sox at Camden Yards</vt:lpstr>
      <vt:lpstr>Red Sox at Camden Yards</vt:lpstr>
      <vt:lpstr>Red Sox at Camden Yards</vt:lpstr>
      <vt:lpstr>Ceasar’s Palace, Las Vegas</vt:lpstr>
      <vt:lpstr>Paris, Las Vegas</vt:lpstr>
      <vt:lpstr>Las Vegas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Hello!</dc:title>
  <dc:creator>Andre</dc:creator>
  <cp:lastModifiedBy>training</cp:lastModifiedBy>
  <cp:revision>9</cp:revision>
  <dcterms:created xsi:type="dcterms:W3CDTF">2011-10-02T10:47:30Z</dcterms:created>
  <dcterms:modified xsi:type="dcterms:W3CDTF">2011-10-02T12:34:12Z</dcterms:modified>
</cp:coreProperties>
</file>